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C000"/>
    <a:srgbClr val="FFA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16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67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057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102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9465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473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328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181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497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088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069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244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6260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677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74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67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624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91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4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3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09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72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E8E6F-3661-4EF0-B0E0-0A7C684F4F62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Peixe nadando no fundo do mar&#10;&#10;Descrição gerada automaticamente com confiança média">
            <a:extLst>
              <a:ext uri="{FF2B5EF4-FFF2-40B4-BE49-F238E27FC236}">
                <a16:creationId xmlns:a16="http://schemas.microsoft.com/office/drawing/2014/main" id="{DCA7585D-C800-F24A-8891-A5C2B93754F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3300"/>
            <a:ext cx="4861570" cy="856490"/>
          </a:xfrm>
          <a:prstGeom prst="rect">
            <a:avLst/>
          </a:prstGeom>
        </p:spPr>
      </p:pic>
      <p:pic>
        <p:nvPicPr>
          <p:cNvPr id="11" name="Imagem 10" descr="Logotipo&#10;&#10;Descrição gerada automaticamente com confiança média">
            <a:extLst>
              <a:ext uri="{FF2B5EF4-FFF2-40B4-BE49-F238E27FC236}">
                <a16:creationId xmlns:a16="http://schemas.microsoft.com/office/drawing/2014/main" id="{4CBE4AC6-4A78-AA7F-26FC-45484D5B963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49" y="151537"/>
            <a:ext cx="2761902" cy="980153"/>
          </a:xfrm>
          <a:prstGeom prst="rect">
            <a:avLst/>
          </a:prstGeom>
        </p:spPr>
      </p:pic>
      <p:pic>
        <p:nvPicPr>
          <p:cNvPr id="14" name="Imagem 13" descr="Desenho de rosto de pessoa visto de perto&#10;&#10;Descrição gerada automaticamente com confiança baixa">
            <a:extLst>
              <a:ext uri="{FF2B5EF4-FFF2-40B4-BE49-F238E27FC236}">
                <a16:creationId xmlns:a16="http://schemas.microsoft.com/office/drawing/2014/main" id="{CDA45E27-1B22-4568-586E-CA3694493A7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30" y="-7613"/>
            <a:ext cx="4861570" cy="85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0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D0894-3D96-4F8D-83F3-BDA81129D44D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Peixe nadando no fundo do mar&#10;&#10;Descrição gerada automaticamente com confiança média">
            <a:extLst>
              <a:ext uri="{FF2B5EF4-FFF2-40B4-BE49-F238E27FC236}">
                <a16:creationId xmlns:a16="http://schemas.microsoft.com/office/drawing/2014/main" id="{3841001C-84EF-DA9D-7DB6-EB03C77BABD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3300"/>
            <a:ext cx="4861570" cy="856490"/>
          </a:xfrm>
          <a:prstGeom prst="rect">
            <a:avLst/>
          </a:prstGeom>
        </p:spPr>
      </p:pic>
      <p:pic>
        <p:nvPicPr>
          <p:cNvPr id="8" name="Imagem 7" descr="Logotipo&#10;&#10;Descrição gerada automaticamente com confiança média">
            <a:extLst>
              <a:ext uri="{FF2B5EF4-FFF2-40B4-BE49-F238E27FC236}">
                <a16:creationId xmlns:a16="http://schemas.microsoft.com/office/drawing/2014/main" id="{01BD15FA-9917-59B0-39A0-94577F5A645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358" y="4365131"/>
            <a:ext cx="2413441" cy="856490"/>
          </a:xfrm>
          <a:prstGeom prst="rect">
            <a:avLst/>
          </a:prstGeom>
        </p:spPr>
      </p:pic>
      <p:pic>
        <p:nvPicPr>
          <p:cNvPr id="9" name="Imagem 8" descr="Desenho de rosto de pessoa visto de perto&#10;&#10;Descrição gerada automaticamente com confiança baixa">
            <a:extLst>
              <a:ext uri="{FF2B5EF4-FFF2-40B4-BE49-F238E27FC236}">
                <a16:creationId xmlns:a16="http://schemas.microsoft.com/office/drawing/2014/main" id="{F93AFBBE-0528-176C-FDF4-324E74B2758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30" y="-7613"/>
            <a:ext cx="4861570" cy="85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5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203598"/>
            <a:ext cx="7772400" cy="1102519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2427734"/>
            <a:ext cx="6400800" cy="131445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951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584934" y="339502"/>
            <a:ext cx="7772400" cy="110251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1449527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[Texto aqui]</a:t>
            </a:r>
          </a:p>
        </p:txBody>
      </p:sp>
    </p:spTree>
    <p:extLst>
      <p:ext uri="{BB962C8B-B14F-4D97-AF65-F5344CB8AC3E}">
        <p14:creationId xmlns:p14="http://schemas.microsoft.com/office/powerpoint/2010/main" val="39297000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</Words>
  <Application>Microsoft Office PowerPoint</Application>
  <PresentationFormat>Apresentação na tela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Tema do Office</vt:lpstr>
      <vt:lpstr>Personalizar design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Lima</dc:creator>
  <cp:lastModifiedBy>Luiz Felipe Ramos</cp:lastModifiedBy>
  <cp:revision>30</cp:revision>
  <dcterms:created xsi:type="dcterms:W3CDTF">2021-02-10T13:58:56Z</dcterms:created>
  <dcterms:modified xsi:type="dcterms:W3CDTF">2025-02-05T19:10:01Z</dcterms:modified>
</cp:coreProperties>
</file>